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A06"/>
    <a:srgbClr val="0D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1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4D21-FFB4-4EDD-9BFD-C0CA10FE394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1D58-D654-4E88-BF61-9105E50B3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kNxyANZCi_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05000"/>
            <a:ext cx="5181600" cy="17314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you notice in this picture?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61722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If you look very carefully you may see a simple machine!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-647700" y="1409700"/>
            <a:ext cx="4114800" cy="1905000"/>
          </a:xfrm>
          <a:prstGeom prst="bentConnector3">
            <a:avLst>
              <a:gd name="adj1" fmla="val 5760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581400"/>
            <a:ext cx="4623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Have you spotted it yet?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Look at the top of the screen.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57150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type of simple machine is shown here?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377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are simple machines useful?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Do they make less work for us?</a:t>
            </a:r>
            <a:endParaRPr lang="en-US" b="1" dirty="0">
              <a:solidFill>
                <a:srgbClr val="0D860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895601"/>
            <a:ext cx="5943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NO!!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u="sng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DO NOT</a:t>
            </a:r>
            <a:r>
              <a:rPr lang="en-US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make </a:t>
            </a:r>
            <a:r>
              <a:rPr lang="en-US" u="sng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LESS</a:t>
            </a:r>
            <a:r>
              <a:rPr lang="en-US" dirty="0" smtClean="0">
                <a:solidFill>
                  <a:schemeClr val="bg1"/>
                </a:solidFill>
              </a:rPr>
              <a:t> work, they just make work </a:t>
            </a:r>
            <a:r>
              <a:rPr lang="en-US" u="sng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EASIER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95450" y="6324600"/>
            <a:ext cx="363855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If so, take a moment and tell your neighbor what those machines are.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0D8604"/>
                </a:solidFill>
              </a:rPr>
              <a:t>And GO!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563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 what types of machines exist that make our lives easier?  Do you know?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295400"/>
            <a:ext cx="2256235" cy="7543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If you said any of the following you are RIGHT, so give your self a pat on the back!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LEVER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PULLEY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WHEEL &amp; AXLE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INCLINED PLANE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WEDGE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SCREW</a:t>
            </a:r>
          </a:p>
        </p:txBody>
      </p:sp>
      <p:pic>
        <p:nvPicPr>
          <p:cNvPr id="1026" name="Picture 2" descr="http://library.thinkquest.org/J002079F/images/class_1_seesaw_le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"/>
            <a:ext cx="2235112" cy="167639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1447800" y="1143000"/>
            <a:ext cx="3733800" cy="396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24000" y="1981200"/>
            <a:ext cx="190500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362200" y="381000"/>
            <a:ext cx="1066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i.telegraph.co.uk/multimedia/archive/01404/londoneye_140459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284" y="1828800"/>
            <a:ext cx="1929716" cy="2316283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V="1">
            <a:off x="1524000" y="3200400"/>
            <a:ext cx="39624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roadtickle.com/img/miscellaneous/worlds-scariest-roller-coasters/nitro_co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2787" y="4419600"/>
            <a:ext cx="2855213" cy="1905000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 flipV="1">
            <a:off x="1447800" y="5410200"/>
            <a:ext cx="33528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www.supplierlist.com/photo_images/131115/machinist_ham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48556">
            <a:off x="4511536" y="6626710"/>
            <a:ext cx="1958317" cy="1101543"/>
          </a:xfrm>
          <a:prstGeom prst="rect">
            <a:avLst/>
          </a:prstGeom>
          <a:noFill/>
        </p:spPr>
      </p:pic>
      <p:cxnSp>
        <p:nvCxnSpPr>
          <p:cNvPr id="55" name="Straight Arrow Connector 54"/>
          <p:cNvCxnSpPr/>
          <p:nvPr/>
        </p:nvCxnSpPr>
        <p:spPr>
          <a:xfrm flipV="1">
            <a:off x="1600200" y="7162800"/>
            <a:ext cx="4343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images.yourdictionary.com/images/main/A4scr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7848600"/>
            <a:ext cx="1438745" cy="1163638"/>
          </a:xfrm>
          <a:prstGeom prst="rect">
            <a:avLst/>
          </a:prstGeom>
          <a:noFill/>
        </p:spPr>
      </p:pic>
      <p:cxnSp>
        <p:nvCxnSpPr>
          <p:cNvPr id="59" name="Straight Arrow Connector 58"/>
          <p:cNvCxnSpPr/>
          <p:nvPr/>
        </p:nvCxnSpPr>
        <p:spPr>
          <a:xfrm>
            <a:off x="1447800" y="85344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905000" y="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 let’s get more specific about these machines…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First up, LEVERS.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4495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Did you know there are 3, yes 3, types of levers?</a:t>
            </a:r>
          </a:p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Check out this short video to find out what they are and how they are different: </a:t>
            </a:r>
            <a:r>
              <a:rPr lang="en-US" sz="3000" dirty="0" smtClean="0">
                <a:solidFill>
                  <a:schemeClr val="bg1"/>
                </a:solidFill>
                <a:hlinkClick r:id="rId2"/>
              </a:rPr>
              <a:t>Levers Video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Okay, now that you’ve seen the 3 types of levers, take a moment and illustrate each type in your notes.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D8604"/>
                </a:solidFill>
              </a:rPr>
              <a:t>And GO!</a:t>
            </a:r>
            <a:endParaRPr lang="en-US" b="1" dirty="0">
              <a:solidFill>
                <a:srgbClr val="0D860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Your pictures should look something like the ones on page F22 in your science book – check it out to make sure you have the right idea.</a:t>
            </a:r>
          </a:p>
          <a:p>
            <a:pPr algn="ctr"/>
            <a:r>
              <a:rPr lang="en-US" sz="2800" b="1" dirty="0" smtClean="0">
                <a:solidFill>
                  <a:srgbClr val="0D8604"/>
                </a:solidFill>
              </a:rPr>
              <a:t>And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066800"/>
            <a:ext cx="2667000" cy="2302933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On to this machine – do you remember what it was called?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1287" y="3733800"/>
            <a:ext cx="3833813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Fast Facts about PULLEYS: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There are 2 types – fixed &amp; movable.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Pulleys decrease the effort force needed to lift a load.</a:t>
            </a:r>
          </a:p>
          <a:p>
            <a:pPr marL="0" indent="0">
              <a:buFont typeface="Wingdings" pitchFamily="2" charset="2"/>
              <a:buChar char="Ø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42900" y="3657600"/>
            <a:ext cx="2256235" cy="2362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If you said PULLEY, you’re right, turn and give your neighbor a high five!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38400" y="381000"/>
            <a:ext cx="2514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05000" y="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8486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Let’s check out page F24 for more information!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etc.usf.edu/clipart/53300/53371/53371_pulley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1658806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telegraph.co.uk/multimedia/archive/01404/londoneye_140459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2983696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Next up…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 wheel &amp; axel has TWO PARTS – the wheel  and a bar that passes through the center of the wheel.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When force is applied to the wheel, like on a doorknob, it turns into a larger force from the axle .  You have to turn the wheel a long way around for the axel to turn a short distance.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When you have a large wheel, like the Ferris wheel to the left, it will move farther and faster than the axle, this takes a lot of effort force.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105833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Wheels &amp; Axles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Up we go onto an Inclined Plane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Inclined = slanted	Plane = flat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Some examples</a:t>
            </a:r>
            <a:r>
              <a:rPr lang="en-US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a ramp, a long board slanting from the back of a truck, the first part of a roller coaster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Inclined </a:t>
            </a:r>
            <a:r>
              <a:rPr lang="en-US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planes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reduces </a:t>
            </a:r>
            <a:r>
              <a:rPr lang="en-US" dirty="0" smtClean="0">
                <a:solidFill>
                  <a:schemeClr val="bg1"/>
                </a:solidFill>
              </a:rPr>
              <a:t>the effort force needed to move an object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1" y="7010400"/>
            <a:ext cx="2223499" cy="19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73238"/>
            <a:ext cx="1943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Winding on in to Screws &amp; Wedges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1066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What do you get if you put two inclined planes back to back?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283" y="3200400"/>
            <a:ext cx="498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Drum roll please…..A WEDGE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182683" cy="200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37338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 what does a wedge do?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 wedge changes a downward or forward force into a sideways force.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Did you know that a screw is actually an inclined plane twisted into a spiral?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85800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you turn a screw, it will move forward and press on whatever is around it, like wood.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You need only a small force to move the screw.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488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do you notice in this picture?</vt:lpstr>
      <vt:lpstr>If you look very carefully you may see a simple machine!</vt:lpstr>
      <vt:lpstr>How are simple machines useful? Do they make less work for us?</vt:lpstr>
      <vt:lpstr>PowerPoint Presentation</vt:lpstr>
      <vt:lpstr>So let’s get more specific about these machines… First up, LEVERS.</vt:lpstr>
      <vt:lpstr>On to this machine – do you remember what it was called?</vt:lpstr>
      <vt:lpstr>Next up…</vt:lpstr>
      <vt:lpstr>Up we go onto an Inclined Plane</vt:lpstr>
      <vt:lpstr>Winding on in to Screws &amp; Wedges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 in this picture?</dc:title>
  <dc:creator>Moss</dc:creator>
  <cp:lastModifiedBy>Carrie Moss</cp:lastModifiedBy>
  <cp:revision>23</cp:revision>
  <dcterms:created xsi:type="dcterms:W3CDTF">2012-04-08T21:51:19Z</dcterms:created>
  <dcterms:modified xsi:type="dcterms:W3CDTF">2012-04-11T17:19:56Z</dcterms:modified>
</cp:coreProperties>
</file>